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ra Medium" panose="020B0604020202020204" charset="0"/>
      <p:regular r:id="rId13"/>
    </p:embeddedFont>
    <p:embeddedFont>
      <p:font typeface="Noto Sans TC" panose="020B0604020202020204" charset="-128"/>
      <p:regular r:id="rId14"/>
    </p:embeddedFont>
    <p:embeddedFont>
      <p:font typeface="Segoe UI Light" panose="020B0502040204020203" pitchFamily="34" charset="0"/>
      <p:regular r:id="rId15"/>
      <p:italic r:id="rId16"/>
    </p:embeddedFont>
    <p:embeddedFont>
      <p:font typeface="Sitka Text" panose="02000505000000020004" pitchFamily="2" charset="0"/>
      <p:regular r:id="rId17"/>
      <p:bold r:id="rId18"/>
      <p:italic r:id="rId19"/>
      <p:boldItalic r:id="rId20"/>
    </p:embeddedFont>
    <p:embeddedFont>
      <p:font typeface="Constantia" panose="02030602050306030303" pitchFamily="18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306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27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ZipeBite: Revolutionizing the Online Food System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Welcome to the future of online food! ZipeBite is a new platform designed to connect customers and restaurants in a seamless and efficient way.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508992" y="7424928"/>
            <a:ext cx="1975104" cy="6766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752194" y="2261936"/>
            <a:ext cx="7188522" cy="2117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endParaRPr lang="en-US" sz="8000" dirty="0" smtClean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 algn="just">
              <a:lnSpc>
                <a:spcPts val="5550"/>
              </a:lnSpc>
              <a:buNone/>
            </a:pPr>
            <a:endParaRPr lang="en-US" sz="8000" dirty="0">
              <a:solidFill>
                <a:srgbClr val="97B8FF"/>
              </a:solidFill>
              <a:latin typeface="Sora Medium" pitchFamily="34" charset="0"/>
              <a:cs typeface="Sora Medium" pitchFamily="34" charset="-120"/>
            </a:endParaRPr>
          </a:p>
          <a:p>
            <a:pPr marL="0" indent="0" algn="just">
              <a:lnSpc>
                <a:spcPts val="5550"/>
              </a:lnSpc>
              <a:buNone/>
            </a:pPr>
            <a:r>
              <a:rPr lang="en-US" sz="8000" dirty="0" smtClean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  THANK YOU</a:t>
            </a:r>
            <a:endParaRPr lang="en-US" sz="8000" dirty="0"/>
          </a:p>
        </p:txBody>
      </p:sp>
      <p:sp>
        <p:nvSpPr>
          <p:cNvPr id="4" name="Text 1"/>
          <p:cNvSpPr/>
          <p:nvPr/>
        </p:nvSpPr>
        <p:spPr>
          <a:xfrm>
            <a:off x="10190667" y="7293975"/>
            <a:ext cx="7556421" cy="3892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u="sng" dirty="0" smtClean="0">
                <a:solidFill>
                  <a:schemeClr val="bg1"/>
                </a:solidFill>
              </a:rPr>
              <a:t>By : </a:t>
            </a:r>
            <a:r>
              <a:rPr lang="en-US" sz="2800" u="sng" dirty="0" err="1" smtClean="0">
                <a:solidFill>
                  <a:schemeClr val="bg1"/>
                </a:solidFill>
              </a:rPr>
              <a:t>Shyamsunder.Prajapati</a:t>
            </a:r>
            <a:endParaRPr lang="en-US" sz="2800" u="sng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728448" y="7735824"/>
            <a:ext cx="1755648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31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Challenges in the Traditional Food Ecosystem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19197" y="56584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Options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624117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Selection of cuisine of food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offer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multiple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cuisines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leaving customers with multiple choices.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5703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low Fees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624117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Low fees or charges can make ordering food, online for  pocket-friendly, especially families and groups.</a:t>
            </a: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728448" y="7461504"/>
            <a:ext cx="1773936" cy="6217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19197" y="4105545"/>
            <a:ext cx="7315200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en-US" sz="2000" dirty="0"/>
              <a:t>Traditional food systems of indigenous peoples are based on local access to a diversity of naturally resilient food  services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307" y="48537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ZipeBite's Vision: Connecting Customers &amp; Restaurants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357" y="2486365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626069" y="3058511"/>
            <a:ext cx="882870" cy="48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Goals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217" y="3188752"/>
            <a:ext cx="3117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Increased Profit </a:t>
            </a:r>
            <a:endParaRPr lang="en-US" sz="2400" dirty="0">
              <a:latin typeface="Sitka Text" panose="02000505000000020004" pitchFamily="2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169354" y="3785694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AFCBF8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21" y="3794051"/>
            <a:ext cx="4304109" cy="12736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515710" y="4186237"/>
            <a:ext cx="110358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Strategy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324383" y="4040844"/>
            <a:ext cx="3159687" cy="110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Increase Sales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Target New Customer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  New Products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Sitka Text" panose="02000505000000020004" pitchFamily="2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33304" y="5114092"/>
            <a:ext cx="35390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71668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F9D933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02" y="5050333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405351" y="5476996"/>
            <a:ext cx="1340069" cy="510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 smtClean="0">
                <a:solidFill>
                  <a:srgbClr val="000000"/>
                </a:solidFill>
                <a:latin typeface="Constantia" panose="02030602050306030303" pitchFamily="18" charset="0"/>
                <a:cs typeface="Segoe UI Light" panose="020B0502040204020203" pitchFamily="34" charset="0"/>
              </a:rPr>
              <a:t>Branding</a:t>
            </a:r>
            <a:endParaRPr lang="en-US" sz="2200" dirty="0">
              <a:latin typeface="Constantia" panose="02030602050306030303" pitchFamily="18" charset="0"/>
              <a:cs typeface="Segoe UI Light" panose="020B0502040204020203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861515" y="5072693"/>
            <a:ext cx="3570706" cy="1583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Brand Messaging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Tagline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Brand holding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     Advertisement</a:t>
            </a:r>
          </a:p>
          <a:p>
            <a:pPr>
              <a:lnSpc>
                <a:spcPts val="2750"/>
              </a:lnSpc>
            </a:pPr>
            <a:r>
              <a:rPr lang="en-US" sz="2200" dirty="0" smtClean="0">
                <a:solidFill>
                  <a:srgbClr val="E0D6DE"/>
                </a:solidFill>
                <a:latin typeface="Sitka Text" panose="02000505000000020004" pitchFamily="2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dirty="0">
                <a:latin typeface="Sitka Text" panose="02000505000000020004" pitchFamily="2" charset="0"/>
              </a:rPr>
              <a:t> </a:t>
            </a:r>
            <a:r>
              <a:rPr lang="en-US" dirty="0" smtClean="0">
                <a:latin typeface="Sitka Text" panose="02000505000000020004" pitchFamily="2" charset="0"/>
              </a:rPr>
              <a:t> </a:t>
            </a:r>
            <a:endParaRPr lang="en-US" sz="2200" dirty="0">
              <a:latin typeface="Sitka Text" panose="02000505000000020004" pitchFamily="2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09272" y="6477714"/>
            <a:ext cx="23636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2819888" y="7571232"/>
            <a:ext cx="1682496" cy="5303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6242247" y="5072693"/>
            <a:ext cx="7346633" cy="2071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008217" y="6552875"/>
            <a:ext cx="66223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Customer Experience : Simple &amp; 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Restaurant Management : Tools &amp;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itka Text" panose="02000505000000020004" pitchFamily="2" charset="0"/>
              </a:rPr>
              <a:t>Food Ecosystem : Sustainable &amp; Fair</a:t>
            </a:r>
            <a:endParaRPr lang="en-US" sz="2400" dirty="0">
              <a:solidFill>
                <a:schemeClr val="bg1"/>
              </a:solidFill>
              <a:latin typeface="Sitka Text" panose="02000505000000020004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0359"/>
            <a:ext cx="14630400" cy="27195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05" y="3319582"/>
            <a:ext cx="13107591" cy="1359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ZipeBite Platform: A Seamless Digital Experience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05" y="5005507"/>
            <a:ext cx="543878" cy="543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405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Search &amp; Discover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1405" y="6237327"/>
            <a:ext cx="3032165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Easily browse local restaurants and cuisines with filters and personalized recommendations.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801" y="5005507"/>
            <a:ext cx="543878" cy="5438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9801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Explore Menus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19801" y="6237327"/>
            <a:ext cx="3032284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View detailed menus with photos, descriptions, and nutritional information.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316" y="5005507"/>
            <a:ext cx="543878" cy="5438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316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Order &amp; Track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316" y="6237327"/>
            <a:ext cx="3032165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Place orders securely and track their progress in real-time.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6712" y="5005507"/>
            <a:ext cx="543878" cy="54387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712" y="5766911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Secure Payment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712" y="6106834"/>
            <a:ext cx="3032284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Choose from multiple payment options, including digital wallets and credit cards.</a:t>
            </a:r>
            <a:endParaRPr lang="en-US" sz="1700" dirty="0"/>
          </a:p>
        </p:txBody>
      </p:sp>
      <p:sp>
        <p:nvSpPr>
          <p:cNvPr id="16" name="Rectangle 15"/>
          <p:cNvSpPr/>
          <p:nvPr/>
        </p:nvSpPr>
        <p:spPr>
          <a:xfrm>
            <a:off x="12783312" y="7808976"/>
            <a:ext cx="1719072" cy="2926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Animation: Walkthrough of the Online Food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Imagine a seamless experience where you can easily find your favorite restaurants, explore their menus, place your order, and track it all in one intuitive app.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819888" y="7680960"/>
            <a:ext cx="1627632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783312" y="7680960"/>
            <a:ext cx="1719072" cy="4206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nline Food Or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4630399" cy="8328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954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Features: Personalized Menu &amp; Easy Ordering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411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3926205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8411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6859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Get tailored suggestions based on your past orders and preferences.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4119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34652" y="3926205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8411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Order Customization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6859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or remove ingredients, adjust portion sizes, and create your perfect meal.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566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6341626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56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Fast Checkout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4703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Save your payment information for faster and easier checkout.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36371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712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Benefits for Customers: Convenience, Variety, and Transparency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Convenience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Order your 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food from your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table  inside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restaurants </a:t>
            </a: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anytime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Variety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a wide range of cuisines and dining options, from casual to fine dining.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See nutritional information, ingredient lists, and reviews to make informed decisions.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56464" y="7626096"/>
            <a:ext cx="162763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2783312" y="7626097"/>
            <a:ext cx="1719072" cy="4754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537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Advantages for Restaurants: Increased Visibility and Expanded Reach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49654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403283"/>
            <a:ext cx="1198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203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Wider Audience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693795"/>
            <a:ext cx="55662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Reach new customers beyond your physical location.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4268272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8" name="Shape 6"/>
          <p:cNvSpPr/>
          <p:nvPr/>
        </p:nvSpPr>
        <p:spPr>
          <a:xfrm>
            <a:off x="786588" y="4468177"/>
            <a:ext cx="4354770" cy="1235631"/>
          </a:xfrm>
          <a:prstGeom prst="roundRect">
            <a:avLst>
              <a:gd name="adj" fmla="val 50000"/>
            </a:avLst>
          </a:prstGeom>
          <a:solidFill>
            <a:srgbClr val="26262B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4823579"/>
            <a:ext cx="17657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62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Direct Connection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5114092"/>
            <a:ext cx="73286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Build relationships with customers through personalized interactions.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688568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817156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6243876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6043970"/>
            <a:ext cx="3473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Streamlined Operations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534388"/>
            <a:ext cx="59887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 orders efficiently and receive payments securely.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2696825" y="7735824"/>
            <a:ext cx="1787271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86587" y="2992248"/>
            <a:ext cx="2173724" cy="129170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86587" y="4420045"/>
            <a:ext cx="4354771" cy="12837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86588" y="5802036"/>
            <a:ext cx="6528612" cy="130682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Future of ZipeBite: Scaling the Online Food Revolution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ZipeBite is committed to connecting customers and restaurants across the globe, making the online food experience more convenient, accessible, and enjoyable.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728448" y="7735824"/>
            <a:ext cx="1755648" cy="347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9" y="137160"/>
            <a:ext cx="6006662" cy="79461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450</Words>
  <Application>Microsoft Office PowerPoint</Application>
  <PresentationFormat>Custom</PresentationFormat>
  <Paragraphs>78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Sora Medium</vt:lpstr>
      <vt:lpstr>Noto Sans TC</vt:lpstr>
      <vt:lpstr>Segoe UI Light</vt:lpstr>
      <vt:lpstr>Sitka Text</vt:lpstr>
      <vt:lpstr>Constantia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25</cp:revision>
  <dcterms:created xsi:type="dcterms:W3CDTF">2024-12-27T20:19:38Z</dcterms:created>
  <dcterms:modified xsi:type="dcterms:W3CDTF">2024-12-29T15:13:46Z</dcterms:modified>
</cp:coreProperties>
</file>